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5" r:id="rId2"/>
  </p:sldIdLst>
  <p:sldSz cx="32405638" cy="46085125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24144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848288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272432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696576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120720" algn="l" defTabSz="424144" rtl="0" eaLnBrk="1" latinLnBrk="0" hangingPunct="1">
      <a:defRPr sz="23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544864" algn="l" defTabSz="424144" rtl="0" eaLnBrk="1" latinLnBrk="0" hangingPunct="1">
      <a:defRPr sz="23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2969008" algn="l" defTabSz="424144" rtl="0" eaLnBrk="1" latinLnBrk="0" hangingPunct="1">
      <a:defRPr sz="23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393152" algn="l" defTabSz="424144" rtl="0" eaLnBrk="1" latinLnBrk="0" hangingPunct="1">
      <a:defRPr sz="23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4515">
          <p15:clr>
            <a:srgbClr val="A4A3A4"/>
          </p15:clr>
        </p15:guide>
        <p15:guide id="2" pos="1020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30000"/>
    <a:srgbClr val="9E0000"/>
    <a:srgbClr val="FF66FF"/>
    <a:srgbClr val="333366"/>
    <a:srgbClr val="000099"/>
    <a:srgbClr val="00ABEA"/>
    <a:srgbClr val="900000"/>
    <a:srgbClr val="FFCD00"/>
    <a:srgbClr val="FDFF00"/>
    <a:srgbClr val="C101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9815" autoAdjust="0"/>
  </p:normalViewPr>
  <p:slideViewPr>
    <p:cSldViewPr>
      <p:cViewPr varScale="1">
        <p:scale>
          <a:sx n="19" d="100"/>
          <a:sy n="19" d="100"/>
        </p:scale>
        <p:origin x="4536" y="384"/>
      </p:cViewPr>
      <p:guideLst>
        <p:guide orient="horz" pos="14515"/>
        <p:guide pos="102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7E8FF2E-2A7E-AD40-B510-479CE722A46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27746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24088" y="685800"/>
            <a:ext cx="24098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83FC8AE-367D-1F42-802B-52B90A26540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47982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24144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84828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272432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696576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120720" algn="l" defTabSz="42414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44864" algn="l" defTabSz="42414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69008" algn="l" defTabSz="42414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93152" algn="l" defTabSz="42414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430950" y="14316597"/>
            <a:ext cx="27543739" cy="9877768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860395" y="26114760"/>
            <a:ext cx="22684849" cy="11777842"/>
          </a:xfrm>
        </p:spPr>
        <p:txBody>
          <a:bodyPr/>
          <a:lstStyle>
            <a:lvl1pPr marL="0" indent="0" algn="ctr">
              <a:buNone/>
              <a:defRPr/>
            </a:lvl1pPr>
            <a:lvl2pPr marL="424144" indent="0" algn="ctr">
              <a:buNone/>
              <a:defRPr/>
            </a:lvl2pPr>
            <a:lvl3pPr marL="848288" indent="0" algn="ctr">
              <a:buNone/>
              <a:defRPr/>
            </a:lvl3pPr>
            <a:lvl4pPr marL="1272432" indent="0" algn="ctr">
              <a:buNone/>
              <a:defRPr/>
            </a:lvl4pPr>
            <a:lvl5pPr marL="1696576" indent="0" algn="ctr">
              <a:buNone/>
              <a:defRPr/>
            </a:lvl5pPr>
            <a:lvl6pPr marL="2120720" indent="0" algn="ctr">
              <a:buNone/>
              <a:defRPr/>
            </a:lvl6pPr>
            <a:lvl7pPr marL="2544864" indent="0" algn="ctr">
              <a:buNone/>
              <a:defRPr/>
            </a:lvl7pPr>
            <a:lvl8pPr marL="2969008" indent="0" algn="ctr">
              <a:buNone/>
              <a:defRPr/>
            </a:lvl8pPr>
            <a:lvl9pPr marL="3393152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147D54-92EE-BC4C-B1CD-8284CE5640E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2455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B1950C-C018-F743-AB6C-F88339A7E46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1627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23089507" y="4097714"/>
            <a:ext cx="6885182" cy="36867809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430950" y="4097714"/>
            <a:ext cx="20514144" cy="3686780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BC11F-265B-494E-9AFA-4A5227CE710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4713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718DD-7FC8-A943-AB96-BED4E0ECAED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1358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60320" y="29614436"/>
            <a:ext cx="27543739" cy="9151996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60320" y="19533451"/>
            <a:ext cx="27543739" cy="10080984"/>
          </a:xfrm>
        </p:spPr>
        <p:txBody>
          <a:bodyPr anchor="b"/>
          <a:lstStyle>
            <a:lvl1pPr marL="0" indent="0">
              <a:buNone/>
              <a:defRPr sz="1900"/>
            </a:lvl1pPr>
            <a:lvl2pPr marL="424144" indent="0">
              <a:buNone/>
              <a:defRPr sz="1700"/>
            </a:lvl2pPr>
            <a:lvl3pPr marL="848288" indent="0">
              <a:buNone/>
              <a:defRPr sz="1500"/>
            </a:lvl3pPr>
            <a:lvl4pPr marL="1272432" indent="0">
              <a:buNone/>
              <a:defRPr sz="1300"/>
            </a:lvl4pPr>
            <a:lvl5pPr marL="1696576" indent="0">
              <a:buNone/>
              <a:defRPr sz="1300"/>
            </a:lvl5pPr>
            <a:lvl6pPr marL="2120720" indent="0">
              <a:buNone/>
              <a:defRPr sz="1300"/>
            </a:lvl6pPr>
            <a:lvl7pPr marL="2544864" indent="0">
              <a:buNone/>
              <a:defRPr sz="1300"/>
            </a:lvl7pPr>
            <a:lvl8pPr marL="2969008" indent="0">
              <a:buNone/>
              <a:defRPr sz="1300"/>
            </a:lvl8pPr>
            <a:lvl9pPr marL="3393152" indent="0">
              <a:buNone/>
              <a:defRPr sz="13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386F1-0442-9C41-96FA-4846650D8AA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7614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430950" y="13313578"/>
            <a:ext cx="13699664" cy="27651946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6275025" y="13313578"/>
            <a:ext cx="13699663" cy="27651946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A819E8-E8D0-DB4D-8FD6-0912805F0A7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5392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20132" y="1844915"/>
            <a:ext cx="29165375" cy="768158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20133" y="10316137"/>
            <a:ext cx="14317931" cy="4299478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24144" indent="0">
              <a:buNone/>
              <a:defRPr sz="1900" b="1"/>
            </a:lvl2pPr>
            <a:lvl3pPr marL="848288" indent="0">
              <a:buNone/>
              <a:defRPr sz="1700" b="1"/>
            </a:lvl3pPr>
            <a:lvl4pPr marL="1272432" indent="0">
              <a:buNone/>
              <a:defRPr sz="1500" b="1"/>
            </a:lvl4pPr>
            <a:lvl5pPr marL="1696576" indent="0">
              <a:buNone/>
              <a:defRPr sz="1500" b="1"/>
            </a:lvl5pPr>
            <a:lvl6pPr marL="2120720" indent="0">
              <a:buNone/>
              <a:defRPr sz="1500" b="1"/>
            </a:lvl6pPr>
            <a:lvl7pPr marL="2544864" indent="0">
              <a:buNone/>
              <a:defRPr sz="1500" b="1"/>
            </a:lvl7pPr>
            <a:lvl8pPr marL="2969008" indent="0">
              <a:buNone/>
              <a:defRPr sz="1500" b="1"/>
            </a:lvl8pPr>
            <a:lvl9pPr marL="3393152" indent="0">
              <a:buNone/>
              <a:defRPr sz="15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620133" y="14615614"/>
            <a:ext cx="14317931" cy="26551674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6461560" y="10316137"/>
            <a:ext cx="14323947" cy="4299478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24144" indent="0">
              <a:buNone/>
              <a:defRPr sz="1900" b="1"/>
            </a:lvl2pPr>
            <a:lvl3pPr marL="848288" indent="0">
              <a:buNone/>
              <a:defRPr sz="1700" b="1"/>
            </a:lvl3pPr>
            <a:lvl4pPr marL="1272432" indent="0">
              <a:buNone/>
              <a:defRPr sz="1500" b="1"/>
            </a:lvl4pPr>
            <a:lvl5pPr marL="1696576" indent="0">
              <a:buNone/>
              <a:defRPr sz="1500" b="1"/>
            </a:lvl5pPr>
            <a:lvl6pPr marL="2120720" indent="0">
              <a:buNone/>
              <a:defRPr sz="1500" b="1"/>
            </a:lvl6pPr>
            <a:lvl7pPr marL="2544864" indent="0">
              <a:buNone/>
              <a:defRPr sz="1500" b="1"/>
            </a:lvl7pPr>
            <a:lvl8pPr marL="2969008" indent="0">
              <a:buNone/>
              <a:defRPr sz="1500" b="1"/>
            </a:lvl8pPr>
            <a:lvl9pPr marL="3393152" indent="0">
              <a:buNone/>
              <a:defRPr sz="15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6461560" y="14615614"/>
            <a:ext cx="14323947" cy="26551674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25AF7-6726-DE40-90C4-BCA8391688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4822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0CCC7-CC95-BC4B-A315-8F106FDF2CD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982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0DA91-468C-EA46-9C1E-215E04C5868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1516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20132" y="1834755"/>
            <a:ext cx="10660976" cy="7809316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669218" y="1834755"/>
            <a:ext cx="18116289" cy="39332534"/>
          </a:xfrm>
        </p:spPr>
        <p:txBody>
          <a:bodyPr/>
          <a:lstStyle>
            <a:lvl1pPr>
              <a:defRPr sz="2900"/>
            </a:lvl1pPr>
            <a:lvl2pPr>
              <a:defRPr sz="26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20132" y="9644070"/>
            <a:ext cx="10660976" cy="31523218"/>
          </a:xfrm>
        </p:spPr>
        <p:txBody>
          <a:bodyPr/>
          <a:lstStyle>
            <a:lvl1pPr marL="0" indent="0">
              <a:buNone/>
              <a:defRPr sz="1300"/>
            </a:lvl1pPr>
            <a:lvl2pPr marL="424144" indent="0">
              <a:buNone/>
              <a:defRPr sz="1100"/>
            </a:lvl2pPr>
            <a:lvl3pPr marL="848288" indent="0">
              <a:buNone/>
              <a:defRPr sz="900"/>
            </a:lvl3pPr>
            <a:lvl4pPr marL="1272432" indent="0">
              <a:buNone/>
              <a:defRPr sz="900"/>
            </a:lvl4pPr>
            <a:lvl5pPr marL="1696576" indent="0">
              <a:buNone/>
              <a:defRPr sz="900"/>
            </a:lvl5pPr>
            <a:lvl6pPr marL="2120720" indent="0">
              <a:buNone/>
              <a:defRPr sz="900"/>
            </a:lvl6pPr>
            <a:lvl7pPr marL="2544864" indent="0">
              <a:buNone/>
              <a:defRPr sz="900"/>
            </a:lvl7pPr>
            <a:lvl8pPr marL="2969008" indent="0">
              <a:buNone/>
              <a:defRPr sz="900"/>
            </a:lvl8pPr>
            <a:lvl9pPr marL="3393152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75F62-563E-F14A-880E-5F15885253F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4546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51157" y="32259152"/>
            <a:ext cx="19444586" cy="3808856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6351157" y="4118036"/>
            <a:ext cx="19444586" cy="27650493"/>
          </a:xfrm>
        </p:spPr>
        <p:txBody>
          <a:bodyPr/>
          <a:lstStyle>
            <a:lvl1pPr marL="0" indent="0">
              <a:buNone/>
              <a:defRPr sz="2900"/>
            </a:lvl1pPr>
            <a:lvl2pPr marL="424144" indent="0">
              <a:buNone/>
              <a:defRPr sz="2600"/>
            </a:lvl2pPr>
            <a:lvl3pPr marL="848288" indent="0">
              <a:buNone/>
              <a:defRPr sz="2300"/>
            </a:lvl3pPr>
            <a:lvl4pPr marL="1272432" indent="0">
              <a:buNone/>
              <a:defRPr sz="1900"/>
            </a:lvl4pPr>
            <a:lvl5pPr marL="1696576" indent="0">
              <a:buNone/>
              <a:defRPr sz="1900"/>
            </a:lvl5pPr>
            <a:lvl6pPr marL="2120720" indent="0">
              <a:buNone/>
              <a:defRPr sz="1900"/>
            </a:lvl6pPr>
            <a:lvl7pPr marL="2544864" indent="0">
              <a:buNone/>
              <a:defRPr sz="1900"/>
            </a:lvl7pPr>
            <a:lvl8pPr marL="2969008" indent="0">
              <a:buNone/>
              <a:defRPr sz="1900"/>
            </a:lvl8pPr>
            <a:lvl9pPr marL="3393152" indent="0">
              <a:buNone/>
              <a:defRPr sz="19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51157" y="36068008"/>
            <a:ext cx="19444586" cy="5408460"/>
          </a:xfrm>
        </p:spPr>
        <p:txBody>
          <a:bodyPr/>
          <a:lstStyle>
            <a:lvl1pPr marL="0" indent="0">
              <a:buNone/>
              <a:defRPr sz="1300"/>
            </a:lvl1pPr>
            <a:lvl2pPr marL="424144" indent="0">
              <a:buNone/>
              <a:defRPr sz="1100"/>
            </a:lvl2pPr>
            <a:lvl3pPr marL="848288" indent="0">
              <a:buNone/>
              <a:defRPr sz="900"/>
            </a:lvl3pPr>
            <a:lvl4pPr marL="1272432" indent="0">
              <a:buNone/>
              <a:defRPr sz="900"/>
            </a:lvl4pPr>
            <a:lvl5pPr marL="1696576" indent="0">
              <a:buNone/>
              <a:defRPr sz="900"/>
            </a:lvl5pPr>
            <a:lvl6pPr marL="2120720" indent="0">
              <a:buNone/>
              <a:defRPr sz="900"/>
            </a:lvl6pPr>
            <a:lvl7pPr marL="2544864" indent="0">
              <a:buNone/>
              <a:defRPr sz="900"/>
            </a:lvl7pPr>
            <a:lvl8pPr marL="2969008" indent="0">
              <a:buNone/>
              <a:defRPr sz="900"/>
            </a:lvl8pPr>
            <a:lvl9pPr marL="3393152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AAC55B-90FA-1749-80B7-91330D2A595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6170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3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30950" y="4097714"/>
            <a:ext cx="27543739" cy="768012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48041" tIns="224020" rIns="448041" bIns="2240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et modifiez le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0950" y="13313578"/>
            <a:ext cx="27543739" cy="27651946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48041" tIns="224020" rIns="448041" bIns="2240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0950" y="41987411"/>
            <a:ext cx="6749796" cy="307292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48041" tIns="224020" rIns="448041" bIns="224020" numCol="1" anchor="t" anchorCtr="0" compatLnSpc="1">
            <a:prstTxWarp prst="textNoShape">
              <a:avLst/>
            </a:prstTxWarp>
          </a:bodyPr>
          <a:lstStyle>
            <a:lvl1pPr defTabSz="4480022">
              <a:defRPr sz="69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71651" y="41987411"/>
            <a:ext cx="10262337" cy="307292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48041" tIns="224020" rIns="448041" bIns="224020" numCol="1" anchor="t" anchorCtr="0" compatLnSpc="1">
            <a:prstTxWarp prst="textNoShape">
              <a:avLst/>
            </a:prstTxWarp>
          </a:bodyPr>
          <a:lstStyle>
            <a:lvl1pPr algn="ctr" defTabSz="4480022">
              <a:defRPr sz="69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4893" y="41987411"/>
            <a:ext cx="6749795" cy="307292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48041" tIns="224020" rIns="448041" bIns="224020" numCol="1" anchor="t" anchorCtr="0" compatLnSpc="1">
            <a:prstTxWarp prst="textNoShape">
              <a:avLst/>
            </a:prstTxWarp>
          </a:bodyPr>
          <a:lstStyle>
            <a:lvl1pPr algn="r" defTabSz="4480022">
              <a:defRPr sz="6900"/>
            </a:lvl1pPr>
          </a:lstStyle>
          <a:p>
            <a:pPr>
              <a:defRPr/>
            </a:pPr>
            <a:fld id="{E3FDCE40-D12D-7F4E-B907-8C855459C1C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80022" rtl="0" eaLnBrk="0" fontAlgn="base" hangingPunct="0">
        <a:spcBef>
          <a:spcPct val="0"/>
        </a:spcBef>
        <a:spcAft>
          <a:spcPct val="0"/>
        </a:spcAft>
        <a:defRPr sz="216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480022" rtl="0" eaLnBrk="0" fontAlgn="base" hangingPunct="0">
        <a:spcBef>
          <a:spcPct val="0"/>
        </a:spcBef>
        <a:spcAft>
          <a:spcPct val="0"/>
        </a:spcAft>
        <a:defRPr sz="216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defTabSz="4480022" rtl="0" eaLnBrk="0" fontAlgn="base" hangingPunct="0">
        <a:spcBef>
          <a:spcPct val="0"/>
        </a:spcBef>
        <a:spcAft>
          <a:spcPct val="0"/>
        </a:spcAft>
        <a:defRPr sz="216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defTabSz="4480022" rtl="0" eaLnBrk="0" fontAlgn="base" hangingPunct="0">
        <a:spcBef>
          <a:spcPct val="0"/>
        </a:spcBef>
        <a:spcAft>
          <a:spcPct val="0"/>
        </a:spcAft>
        <a:defRPr sz="216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defTabSz="4480022" rtl="0" eaLnBrk="0" fontAlgn="base" hangingPunct="0">
        <a:spcBef>
          <a:spcPct val="0"/>
        </a:spcBef>
        <a:spcAft>
          <a:spcPct val="0"/>
        </a:spcAft>
        <a:defRPr sz="216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24144" algn="ctr" defTabSz="4480022" rtl="0" fontAlgn="base">
        <a:spcBef>
          <a:spcPct val="0"/>
        </a:spcBef>
        <a:spcAft>
          <a:spcPct val="0"/>
        </a:spcAft>
        <a:defRPr sz="216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6pPr>
      <a:lvl7pPr marL="848288" algn="ctr" defTabSz="4480022" rtl="0" fontAlgn="base">
        <a:spcBef>
          <a:spcPct val="0"/>
        </a:spcBef>
        <a:spcAft>
          <a:spcPct val="0"/>
        </a:spcAft>
        <a:defRPr sz="216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7pPr>
      <a:lvl8pPr marL="1272432" algn="ctr" defTabSz="4480022" rtl="0" fontAlgn="base">
        <a:spcBef>
          <a:spcPct val="0"/>
        </a:spcBef>
        <a:spcAft>
          <a:spcPct val="0"/>
        </a:spcAft>
        <a:defRPr sz="216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8pPr>
      <a:lvl9pPr marL="1696576" algn="ctr" defTabSz="4480022" rtl="0" fontAlgn="base">
        <a:spcBef>
          <a:spcPct val="0"/>
        </a:spcBef>
        <a:spcAft>
          <a:spcPct val="0"/>
        </a:spcAft>
        <a:defRPr sz="216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1680377" indent="-1680377" algn="l" defTabSz="4480022" rtl="0" eaLnBrk="0" fontAlgn="base" hangingPunct="0">
        <a:spcBef>
          <a:spcPct val="20000"/>
        </a:spcBef>
        <a:spcAft>
          <a:spcPct val="0"/>
        </a:spcAft>
        <a:buChar char="•"/>
        <a:defRPr sz="15700">
          <a:solidFill>
            <a:schemeClr val="tx1"/>
          </a:solidFill>
          <a:latin typeface="+mn-lt"/>
          <a:ea typeface="+mn-ea"/>
          <a:cs typeface="+mn-cs"/>
        </a:defRPr>
      </a:lvl1pPr>
      <a:lvl2pPr marL="3640570" indent="-1400560" algn="l" defTabSz="4480022" rtl="0" eaLnBrk="0" fontAlgn="base" hangingPunct="0">
        <a:spcBef>
          <a:spcPct val="20000"/>
        </a:spcBef>
        <a:spcAft>
          <a:spcPct val="0"/>
        </a:spcAft>
        <a:buChar char="–"/>
        <a:defRPr sz="13600">
          <a:solidFill>
            <a:schemeClr val="tx1"/>
          </a:solidFill>
          <a:latin typeface="+mn-lt"/>
          <a:ea typeface="+mn-ea"/>
        </a:defRPr>
      </a:lvl2pPr>
      <a:lvl3pPr marL="5600763" indent="-1120743" algn="l" defTabSz="4480022" rtl="0" eaLnBrk="0" fontAlgn="base" hangingPunct="0">
        <a:spcBef>
          <a:spcPct val="20000"/>
        </a:spcBef>
        <a:spcAft>
          <a:spcPct val="0"/>
        </a:spcAft>
        <a:buChar char="•"/>
        <a:defRPr sz="11800">
          <a:solidFill>
            <a:schemeClr val="tx1"/>
          </a:solidFill>
          <a:latin typeface="+mn-lt"/>
          <a:ea typeface="+mn-ea"/>
        </a:defRPr>
      </a:lvl3pPr>
      <a:lvl4pPr marL="7840774" indent="-1120743" algn="l" defTabSz="4480022" rtl="0" eaLnBrk="0" fontAlgn="base" hangingPunct="0">
        <a:spcBef>
          <a:spcPct val="20000"/>
        </a:spcBef>
        <a:spcAft>
          <a:spcPct val="0"/>
        </a:spcAft>
        <a:buChar char="–"/>
        <a:defRPr sz="9800">
          <a:solidFill>
            <a:schemeClr val="tx1"/>
          </a:solidFill>
          <a:latin typeface="+mn-lt"/>
          <a:ea typeface="+mn-ea"/>
        </a:defRPr>
      </a:lvl4pPr>
      <a:lvl5pPr marL="10080785" indent="-1120743" algn="l" defTabSz="4480022" rtl="0" eaLnBrk="0" fontAlgn="base" hangingPunct="0">
        <a:spcBef>
          <a:spcPct val="20000"/>
        </a:spcBef>
        <a:spcAft>
          <a:spcPct val="0"/>
        </a:spcAft>
        <a:buChar char="»"/>
        <a:defRPr sz="9800">
          <a:solidFill>
            <a:schemeClr val="tx1"/>
          </a:solidFill>
          <a:latin typeface="+mn-lt"/>
          <a:ea typeface="+mn-ea"/>
        </a:defRPr>
      </a:lvl5pPr>
      <a:lvl6pPr marL="10504929" indent="-1120743" algn="l" defTabSz="4480022" rtl="0" fontAlgn="base">
        <a:spcBef>
          <a:spcPct val="20000"/>
        </a:spcBef>
        <a:spcAft>
          <a:spcPct val="0"/>
        </a:spcAft>
        <a:buChar char="»"/>
        <a:defRPr sz="9800">
          <a:solidFill>
            <a:schemeClr val="tx1"/>
          </a:solidFill>
          <a:latin typeface="+mn-lt"/>
          <a:ea typeface="+mn-ea"/>
        </a:defRPr>
      </a:lvl6pPr>
      <a:lvl7pPr marL="10929073" indent="-1120743" algn="l" defTabSz="4480022" rtl="0" fontAlgn="base">
        <a:spcBef>
          <a:spcPct val="20000"/>
        </a:spcBef>
        <a:spcAft>
          <a:spcPct val="0"/>
        </a:spcAft>
        <a:buChar char="»"/>
        <a:defRPr sz="9800">
          <a:solidFill>
            <a:schemeClr val="tx1"/>
          </a:solidFill>
          <a:latin typeface="+mn-lt"/>
          <a:ea typeface="+mn-ea"/>
        </a:defRPr>
      </a:lvl7pPr>
      <a:lvl8pPr marL="11353217" indent="-1120743" algn="l" defTabSz="4480022" rtl="0" fontAlgn="base">
        <a:spcBef>
          <a:spcPct val="20000"/>
        </a:spcBef>
        <a:spcAft>
          <a:spcPct val="0"/>
        </a:spcAft>
        <a:buChar char="»"/>
        <a:defRPr sz="9800">
          <a:solidFill>
            <a:schemeClr val="tx1"/>
          </a:solidFill>
          <a:latin typeface="+mn-lt"/>
          <a:ea typeface="+mn-ea"/>
        </a:defRPr>
      </a:lvl8pPr>
      <a:lvl9pPr marL="11777361" indent="-1120743" algn="l" defTabSz="4480022" rtl="0" fontAlgn="base">
        <a:spcBef>
          <a:spcPct val="20000"/>
        </a:spcBef>
        <a:spcAft>
          <a:spcPct val="0"/>
        </a:spcAft>
        <a:buChar char="»"/>
        <a:defRPr sz="9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42414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4144" algn="l" defTabSz="42414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8288" algn="l" defTabSz="42414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2432" algn="l" defTabSz="42414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6576" algn="l" defTabSz="42414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0720" algn="l" defTabSz="42414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4864" algn="l" defTabSz="42414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69008" algn="l" defTabSz="42414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93152" algn="l" defTabSz="42414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233267" y="5423755"/>
            <a:ext cx="28443160" cy="4153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9785" tIns="44892" rIns="89785" bIns="4489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fr-FR" sz="6600" b="1" dirty="0">
                <a:latin typeface="MapleM Light"/>
                <a:cs typeface="MapleM Light"/>
              </a:rPr>
              <a:t>Comment affecter de la Taxe d’apprentissage à la</a:t>
            </a:r>
          </a:p>
          <a:p>
            <a:pPr algn="ctr"/>
            <a:r>
              <a:rPr lang="fr-FR" sz="6600" b="1" dirty="0">
                <a:latin typeface="MapleM Light"/>
                <a:cs typeface="MapleM Light"/>
              </a:rPr>
              <a:t> Licence professionnelle</a:t>
            </a:r>
          </a:p>
          <a:p>
            <a:pPr algn="ctr"/>
            <a:r>
              <a:rPr lang="fr-FR" sz="6600" b="1" dirty="0">
                <a:latin typeface="MapleM Light"/>
                <a:cs typeface="MapleM Light"/>
              </a:rPr>
              <a:t> Industries des Céréales du </a:t>
            </a:r>
            <a:r>
              <a:rPr lang="fr-FR" sz="6600" b="1" dirty="0" err="1">
                <a:latin typeface="MapleM Light"/>
                <a:cs typeface="MapleM Light"/>
              </a:rPr>
              <a:t>Cnam</a:t>
            </a:r>
            <a:r>
              <a:rPr lang="fr-FR" sz="6600" b="1" dirty="0">
                <a:latin typeface="MapleM Light"/>
                <a:cs typeface="MapleM Light"/>
              </a:rPr>
              <a:t> ? </a:t>
            </a:r>
          </a:p>
          <a:p>
            <a:pPr algn="ctr"/>
            <a:r>
              <a:rPr lang="fr-FR" sz="6600" b="1" dirty="0">
                <a:solidFill>
                  <a:srgbClr val="FF0000"/>
                </a:solidFill>
                <a:latin typeface="MapleM Light"/>
                <a:cs typeface="MapleM Light"/>
              </a:rPr>
              <a:t>Date limite: 28/02/2020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2305275" y="11636735"/>
            <a:ext cx="28443160" cy="23635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9785" tIns="44892" rIns="89785" bIns="4489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just"/>
            <a:r>
              <a:rPr lang="fr-FR" sz="5400" dirty="0">
                <a:latin typeface="MapleM Light"/>
                <a:cs typeface="MapleM Light"/>
              </a:rPr>
              <a:t>Bonjour,</a:t>
            </a:r>
          </a:p>
          <a:p>
            <a:pPr algn="just"/>
            <a:r>
              <a:rPr lang="fr-FR" sz="5400" i="1" u="sng" dirty="0">
                <a:latin typeface="MapleM Light"/>
                <a:cs typeface="MapleM Light"/>
              </a:rPr>
              <a:t>Vous n’avez pas d’apprenti de la LP </a:t>
            </a:r>
            <a:r>
              <a:rPr lang="fr-FR" sz="5400" i="1" u="sng" dirty="0" err="1">
                <a:latin typeface="MapleM Light"/>
                <a:cs typeface="MapleM Light"/>
              </a:rPr>
              <a:t>IdC</a:t>
            </a:r>
            <a:r>
              <a:rPr lang="fr-FR" sz="5400" i="1" u="sng" dirty="0">
                <a:latin typeface="MapleM Light"/>
                <a:cs typeface="MapleM Light"/>
              </a:rPr>
              <a:t> du </a:t>
            </a:r>
            <a:r>
              <a:rPr lang="fr-FR" sz="5400" i="1" u="sng" dirty="0" err="1">
                <a:latin typeface="MapleM Light"/>
                <a:cs typeface="MapleM Light"/>
              </a:rPr>
              <a:t>Cnam</a:t>
            </a:r>
            <a:r>
              <a:rPr lang="fr-FR" sz="5400" i="1" u="sng" dirty="0">
                <a:latin typeface="MapleM Light"/>
                <a:cs typeface="MapleM Light"/>
              </a:rPr>
              <a:t> </a:t>
            </a:r>
            <a:r>
              <a:rPr lang="fr-FR" sz="5400" dirty="0">
                <a:latin typeface="MapleM Light"/>
                <a:cs typeface="MapleM Light"/>
              </a:rPr>
              <a:t>mais vous souhaitez soutenir la Licence professionnelle Industries des céréales délivrée par le Conservatoire National des Arts et Métiers (CNAM) .</a:t>
            </a:r>
          </a:p>
          <a:p>
            <a:pPr algn="just"/>
            <a:endParaRPr lang="fr-FR" sz="5400" dirty="0">
              <a:latin typeface="MapleM Light"/>
              <a:cs typeface="MapleM Light"/>
            </a:endParaRPr>
          </a:p>
          <a:p>
            <a:pPr algn="just"/>
            <a:r>
              <a:rPr lang="fr-FR" sz="5400" dirty="0">
                <a:latin typeface="MapleM Light"/>
                <a:cs typeface="MapleM Light"/>
              </a:rPr>
              <a:t>Vous pouvez flécher la partie HORS QUOTA vers le </a:t>
            </a:r>
            <a:r>
              <a:rPr lang="fr-FR" sz="5400" dirty="0" err="1">
                <a:latin typeface="MapleM Light"/>
                <a:cs typeface="MapleM Light"/>
              </a:rPr>
              <a:t>Cnam</a:t>
            </a:r>
            <a:r>
              <a:rPr lang="fr-FR" sz="5400" dirty="0">
                <a:latin typeface="MapleM Light"/>
                <a:cs typeface="MapleM Light"/>
              </a:rPr>
              <a:t>.</a:t>
            </a:r>
          </a:p>
          <a:p>
            <a:pPr algn="just"/>
            <a:endParaRPr lang="fr-FR" sz="5400" dirty="0">
              <a:latin typeface="MapleM Light"/>
              <a:cs typeface="MapleM Light"/>
            </a:endParaRPr>
          </a:p>
          <a:p>
            <a:pPr algn="just"/>
            <a:r>
              <a:rPr lang="fr-FR" sz="5400" dirty="0">
                <a:latin typeface="MapleM Light"/>
                <a:cs typeface="MapleM Light"/>
              </a:rPr>
              <a:t>Il est impératif de reporter sur le bordereau de versement, </a:t>
            </a:r>
            <a:r>
              <a:rPr lang="fr-FR" sz="5400" b="1" dirty="0">
                <a:latin typeface="MapleM Light"/>
                <a:cs typeface="MapleM Light"/>
              </a:rPr>
              <a:t>l’établissement</a:t>
            </a:r>
          </a:p>
          <a:p>
            <a:pPr algn="just"/>
            <a:endParaRPr lang="fr-FR" sz="5400" dirty="0">
              <a:latin typeface="MapleM Light"/>
              <a:cs typeface="MapleM Light"/>
            </a:endParaRPr>
          </a:p>
          <a:p>
            <a:pPr algn="just"/>
            <a:endParaRPr lang="fr-FR" sz="5400" dirty="0">
              <a:latin typeface="MapleM Light"/>
              <a:cs typeface="MapleM Light"/>
            </a:endParaRPr>
          </a:p>
          <a:p>
            <a:pPr algn="ctr"/>
            <a:r>
              <a:rPr lang="fr-FR" sz="5400" b="1" dirty="0">
                <a:latin typeface="MapleM Light"/>
                <a:cs typeface="MapleM Light"/>
              </a:rPr>
              <a:t>CNAM  code UAI  </a:t>
            </a:r>
            <a:r>
              <a:rPr lang="is-IS" sz="5400" b="1" dirty="0"/>
              <a:t>0753471R</a:t>
            </a:r>
            <a:endParaRPr lang="fr-FR" sz="5400" b="1" dirty="0">
              <a:latin typeface="MapleM Light"/>
              <a:cs typeface="MapleM Light"/>
            </a:endParaRPr>
          </a:p>
          <a:p>
            <a:pPr algn="ctr"/>
            <a:r>
              <a:rPr lang="fr-FR" sz="5400" dirty="0">
                <a:latin typeface="MapleM Light"/>
                <a:cs typeface="MapleM Light"/>
              </a:rPr>
              <a:t>292 rue Saint Martin, 75141 Paris Cedex 03</a:t>
            </a:r>
          </a:p>
          <a:p>
            <a:pPr algn="ctr"/>
            <a:endParaRPr lang="fr-FR" sz="5400" b="1" dirty="0">
              <a:latin typeface="MapleM Light"/>
              <a:cs typeface="MapleM Light"/>
            </a:endParaRPr>
          </a:p>
          <a:p>
            <a:pPr algn="ctr"/>
            <a:endParaRPr lang="fr-FR" sz="5400" b="1" dirty="0">
              <a:latin typeface="MapleM Light"/>
              <a:cs typeface="MapleM Light"/>
            </a:endParaRPr>
          </a:p>
          <a:p>
            <a:r>
              <a:rPr lang="fr-FR" sz="5400" b="1" dirty="0">
                <a:latin typeface="MapleM Light"/>
                <a:cs typeface="MapleM Light"/>
              </a:rPr>
              <a:t>ainsi que le code de  formation </a:t>
            </a:r>
            <a:r>
              <a:rPr lang="fr-FR" sz="5400" dirty="0">
                <a:latin typeface="MapleM Light"/>
                <a:cs typeface="MapleM Light"/>
              </a:rPr>
              <a:t>dans la partie commentaire du formulaire:</a:t>
            </a:r>
          </a:p>
          <a:p>
            <a:pPr algn="ctr"/>
            <a:r>
              <a:rPr lang="fr-FR" sz="7200" b="1" dirty="0">
                <a:latin typeface="MapleM Light"/>
                <a:cs typeface="MapleM Light"/>
              </a:rPr>
              <a:t>000 23650</a:t>
            </a:r>
          </a:p>
          <a:p>
            <a:pPr algn="ctr"/>
            <a:endParaRPr lang="fr-FR" sz="5400" dirty="0">
              <a:latin typeface="MapleM Light"/>
              <a:cs typeface="MapleM Light"/>
            </a:endParaRPr>
          </a:p>
          <a:p>
            <a:pPr algn="just"/>
            <a:endParaRPr lang="fr-FR" sz="5400" dirty="0">
              <a:latin typeface="MapleM Light"/>
              <a:cs typeface="MapleM Light"/>
            </a:endParaRPr>
          </a:p>
          <a:p>
            <a:pPr algn="just"/>
            <a:endParaRPr lang="fr-FR" sz="5400" dirty="0">
              <a:latin typeface="MapleM Light"/>
              <a:cs typeface="MapleM Light"/>
            </a:endParaRPr>
          </a:p>
          <a:p>
            <a:pPr algn="just"/>
            <a:r>
              <a:rPr lang="fr-FR" sz="5400" dirty="0">
                <a:latin typeface="MapleM Light"/>
                <a:cs typeface="MapleM Light"/>
              </a:rPr>
              <a:t>En vous remerciant par avance de votre soutien. </a:t>
            </a:r>
          </a:p>
          <a:p>
            <a:pPr algn="just"/>
            <a:endParaRPr lang="fr-FR" sz="5400" dirty="0">
              <a:latin typeface="MapleM Light"/>
              <a:cs typeface="MapleM Light"/>
            </a:endParaRPr>
          </a:p>
          <a:p>
            <a:pPr algn="r"/>
            <a:r>
              <a:rPr lang="fr-FR" sz="5400" dirty="0">
                <a:latin typeface="MapleM Light"/>
                <a:cs typeface="MapleM Light"/>
              </a:rPr>
              <a:t>Cécile COURTOIS-VIOLLET</a:t>
            </a:r>
          </a:p>
          <a:p>
            <a:pPr algn="r"/>
            <a:r>
              <a:rPr lang="fr-FR" sz="5400" dirty="0">
                <a:latin typeface="MapleM Light"/>
                <a:cs typeface="MapleM Light"/>
              </a:rPr>
              <a:t> Industries agro-alimentaires, EPN7</a:t>
            </a:r>
          </a:p>
          <a:p>
            <a:pPr algn="r"/>
            <a:r>
              <a:rPr lang="fr-FR" sz="5400" dirty="0">
                <a:latin typeface="MapleM Light"/>
                <a:cs typeface="MapleM Light"/>
              </a:rPr>
              <a:t> Conservatoire National des Arts et </a:t>
            </a:r>
            <a:r>
              <a:rPr lang="fr-FR" sz="5400" dirty="0" err="1">
                <a:latin typeface="MapleM Light"/>
                <a:cs typeface="MapleM Light"/>
              </a:rPr>
              <a:t>Métiers</a:t>
            </a:r>
            <a:endParaRPr lang="fr-FR" sz="5400" dirty="0">
              <a:latin typeface="MapleM Light"/>
              <a:cs typeface="MapleM Light"/>
            </a:endParaRPr>
          </a:p>
          <a:p>
            <a:pPr algn="r"/>
            <a:r>
              <a:rPr lang="fr-FR" sz="5400" dirty="0">
                <a:latin typeface="MapleM Light"/>
                <a:cs typeface="MapleM Light"/>
              </a:rPr>
              <a:t> 292 rue Saint-Martin, 75141 PARIS cedex 03</a:t>
            </a:r>
          </a:p>
          <a:p>
            <a:pPr algn="r"/>
            <a:r>
              <a:rPr lang="fr-FR" sz="5400" dirty="0">
                <a:latin typeface="MapleM Light"/>
                <a:cs typeface="MapleM Light"/>
              </a:rPr>
              <a:t> Mail : </a:t>
            </a:r>
            <a:r>
              <a:rPr lang="fr-FR" sz="5400" dirty="0" err="1">
                <a:latin typeface="MapleM Light"/>
                <a:cs typeface="MapleM Light"/>
              </a:rPr>
              <a:t>cecile.courtoisviollet@lecnam.net</a:t>
            </a:r>
            <a:r>
              <a:rPr lang="fr-FR" sz="5400" dirty="0">
                <a:latin typeface="MapleM Light"/>
                <a:cs typeface="MapleM Light"/>
              </a:rPr>
              <a:t>- </a:t>
            </a:r>
            <a:r>
              <a:rPr lang="fr-FR" sz="5400" dirty="0" err="1">
                <a:latin typeface="MapleM Light"/>
                <a:cs typeface="MapleM Light"/>
              </a:rPr>
              <a:t>Tél</a:t>
            </a:r>
            <a:r>
              <a:rPr lang="fr-FR" sz="5400" dirty="0">
                <a:latin typeface="MapleM Light"/>
                <a:cs typeface="MapleM Light"/>
              </a:rPr>
              <a:t> : 01 58 80 88 92</a:t>
            </a:r>
          </a:p>
          <a:p>
            <a:pPr algn="just"/>
            <a:endParaRPr lang="fr-FR" sz="5400" dirty="0">
              <a:latin typeface="MapleM Light"/>
              <a:cs typeface="MapleM Light"/>
            </a:endParaRPr>
          </a:p>
          <a:p>
            <a:pPr algn="just"/>
            <a:endParaRPr lang="fr-FR" sz="5400" dirty="0">
              <a:latin typeface="MapleM Light"/>
              <a:cs typeface="MapleM Light"/>
            </a:endParaRPr>
          </a:p>
        </p:txBody>
      </p:sp>
      <p:pic>
        <p:nvPicPr>
          <p:cNvPr id="11" name="Picture 39" descr="cnamLOGO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11614" y="1600845"/>
            <a:ext cx="10997427" cy="1952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2" descr="I_0000016047">
            <a:extLst>
              <a:ext uri="{FF2B5EF4-FFF2-40B4-BE49-F238E27FC236}">
                <a16:creationId xmlns:a16="http://schemas.microsoft.com/office/drawing/2014/main" id="{21A2E62F-1424-324F-9CD5-E2F25F3CCA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9171" y="41008228"/>
            <a:ext cx="29939850" cy="4284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7514467"/>
      </p:ext>
    </p:extLst>
  </p:cSld>
  <p:clrMapOvr>
    <a:masterClrMapping/>
  </p:clrMapOvr>
</p:sld>
</file>

<file path=ppt/theme/theme1.xml><?xml version="1.0" encoding="utf-8"?>
<a:theme xmlns:a="http://schemas.openxmlformats.org/drawingml/2006/main" name="Nouvelle présentation">
  <a:themeElements>
    <a:clrScheme name="Nouvelle pré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ouvelle pré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Nouvelle pré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2000</TotalTime>
  <Words>157</Words>
  <Application>Microsoft Macintosh PowerPoint</Application>
  <PresentationFormat>Personnalisé</PresentationFormat>
  <Paragraphs>28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MapleM Light</vt:lpstr>
      <vt:lpstr>Nouvelle présentation</vt:lpstr>
      <vt:lpstr>Présentation PowerPoint</vt:lpstr>
    </vt:vector>
  </TitlesOfParts>
  <Company>FRANCE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FRANCE</dc:creator>
  <cp:lastModifiedBy>Microsoft Office User</cp:lastModifiedBy>
  <cp:revision>198</cp:revision>
  <cp:lastPrinted>2014-12-08T09:54:38Z</cp:lastPrinted>
  <dcterms:created xsi:type="dcterms:W3CDTF">2007-10-05T18:01:53Z</dcterms:created>
  <dcterms:modified xsi:type="dcterms:W3CDTF">2020-01-20T13:19:21Z</dcterms:modified>
</cp:coreProperties>
</file>